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464" r:id="rId9"/>
    <p:sldId id="463" r:id="rId10"/>
    <p:sldId id="465" r:id="rId11"/>
    <p:sldId id="466" r:id="rId12"/>
    <p:sldId id="467" r:id="rId13"/>
    <p:sldId id="468" r:id="rId14"/>
    <p:sldId id="462" r:id="rId15"/>
    <p:sldId id="263" r:id="rId16"/>
    <p:sldId id="264" r:id="rId17"/>
    <p:sldId id="265" r:id="rId18"/>
    <p:sldId id="266" r:id="rId19"/>
    <p:sldId id="439" r:id="rId20"/>
    <p:sldId id="269" r:id="rId21"/>
    <p:sldId id="458" r:id="rId22"/>
    <p:sldId id="459" r:id="rId23"/>
    <p:sldId id="460" r:id="rId24"/>
    <p:sldId id="461" r:id="rId25"/>
    <p:sldId id="469" r:id="rId26"/>
    <p:sldId id="471" r:id="rId27"/>
    <p:sldId id="456" r:id="rId28"/>
    <p:sldId id="457" r:id="rId29"/>
    <p:sldId id="267" r:id="rId30"/>
    <p:sldId id="268" r:id="rId31"/>
    <p:sldId id="273" r:id="rId32"/>
    <p:sldId id="270" r:id="rId33"/>
    <p:sldId id="283" r:id="rId34"/>
    <p:sldId id="272" r:id="rId35"/>
    <p:sldId id="277" r:id="rId36"/>
    <p:sldId id="278" r:id="rId37"/>
    <p:sldId id="279" r:id="rId38"/>
    <p:sldId id="280" r:id="rId39"/>
    <p:sldId id="281" r:id="rId40"/>
    <p:sldId id="282" r:id="rId41"/>
    <p:sldId id="440" r:id="rId42"/>
    <p:sldId id="285" r:id="rId43"/>
    <p:sldId id="284" r:id="rId44"/>
    <p:sldId id="286" r:id="rId45"/>
    <p:sldId id="287" r:id="rId46"/>
    <p:sldId id="288" r:id="rId47"/>
    <p:sldId id="289" r:id="rId48"/>
    <p:sldId id="449" r:id="rId49"/>
    <p:sldId id="441" r:id="rId50"/>
    <p:sldId id="291" r:id="rId51"/>
    <p:sldId id="300" r:id="rId52"/>
    <p:sldId id="301" r:id="rId53"/>
    <p:sldId id="303" r:id="rId54"/>
    <p:sldId id="442" r:id="rId55"/>
    <p:sldId id="290" r:id="rId56"/>
    <p:sldId id="299" r:id="rId57"/>
    <p:sldId id="295" r:id="rId58"/>
    <p:sldId id="292" r:id="rId59"/>
    <p:sldId id="293" r:id="rId60"/>
    <p:sldId id="307" r:id="rId61"/>
    <p:sldId id="305" r:id="rId62"/>
    <p:sldId id="445" r:id="rId63"/>
    <p:sldId id="296" r:id="rId64"/>
    <p:sldId id="297" r:id="rId65"/>
    <p:sldId id="448" r:id="rId66"/>
    <p:sldId id="447" r:id="rId67"/>
    <p:sldId id="454" r:id="rId68"/>
    <p:sldId id="450" r:id="rId69"/>
    <p:sldId id="451" r:id="rId70"/>
    <p:sldId id="452" r:id="rId71"/>
    <p:sldId id="472" r:id="rId72"/>
    <p:sldId id="453" r:id="rId73"/>
    <p:sldId id="443" r:id="rId74"/>
    <p:sldId id="298" r:id="rId75"/>
    <p:sldId id="308" r:id="rId76"/>
    <p:sldId id="309" r:id="rId77"/>
    <p:sldId id="310" r:id="rId78"/>
    <p:sldId id="45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</a:t>
            </a:r>
            <a:r>
              <a:rPr lang="en-US" sz="1800"/>
              <a:t>, 2023, Stephen </a:t>
            </a:r>
            <a:r>
              <a:rPr lang="en-US" sz="1800" dirty="0"/>
              <a:t>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 are computed,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with a threshold to remove spurious responses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double threshold with upper and lower bound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edges with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In many cases, preprocessing with classical methods can improve DL algorithm performance!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/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developed: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can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– ambiguous</a:t>
            </a:r>
          </a:p>
          <a:p>
            <a:r>
              <a:rPr lang="en-US" dirty="0"/>
              <a:t>Gradient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How has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/>
                  <a:t>non-maximal suppression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non-maximal suppression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David Lowe (2004)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8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examples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23734</TotalTime>
  <Words>3741</Words>
  <Application>Microsoft Office PowerPoint</Application>
  <PresentationFormat>Widescreen</PresentationFormat>
  <Paragraphs>565</Paragraphs>
  <Slides>78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379</cp:revision>
  <dcterms:created xsi:type="dcterms:W3CDTF">2021-10-12T19:07:13Z</dcterms:created>
  <dcterms:modified xsi:type="dcterms:W3CDTF">2024-02-07T21:51:30Z</dcterms:modified>
</cp:coreProperties>
</file>